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40" y="214290"/>
            <a:ext cx="2476517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142852"/>
            <a:ext cx="109728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76211" y="1071546"/>
            <a:ext cx="11239579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11" y="6357958"/>
            <a:ext cx="1809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00485" y="6357958"/>
            <a:ext cx="34797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525024" y="6356350"/>
            <a:ext cx="2057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12192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1500" y="5929313"/>
            <a:ext cx="3007784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14400" y="2345690"/>
            <a:ext cx="10363200" cy="1470025"/>
          </a:xfrm>
        </p:spPr>
        <p:txBody>
          <a:bodyPr/>
          <a:lstStyle/>
          <a:p>
            <a:r>
              <a:rPr lang="zh-CN" altLang="en-US" dirty="0"/>
              <a:t>西安矿产中心</a:t>
            </a:r>
            <a:r>
              <a:rPr lang="en-US" altLang="zh-CN" dirty="0"/>
              <a:t>2023</a:t>
            </a:r>
            <a:r>
              <a:rPr lang="zh-CN" altLang="en-US" dirty="0"/>
              <a:t>年度</a:t>
            </a:r>
            <a:br>
              <a:rPr lang="zh-CN" altLang="en-US" dirty="0"/>
            </a:br>
            <a:r>
              <a:rPr lang="zh-CN" altLang="en-US" dirty="0"/>
              <a:t>公开招聘面试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59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6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工作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工作业绩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063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52400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52400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2801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108</Words>
  <Application>WPS 演示</Application>
  <PresentationFormat>全屏显示(4:3)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黑体</vt:lpstr>
      <vt:lpstr>HDS模板白色</vt:lpstr>
      <vt:lpstr>西安矿产中心2022年度 公开招聘面试</vt:lpstr>
      <vt:lpstr>第一章 基本情况</vt:lpstr>
      <vt:lpstr>第二章 教育经历</vt:lpstr>
      <vt:lpstr>第三章 工作经历</vt:lpstr>
      <vt:lpstr>第四章 工作业绩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Administrator</cp:lastModifiedBy>
  <cp:revision>37</cp:revision>
  <dcterms:created xsi:type="dcterms:W3CDTF">2014-02-28T01:57:00Z</dcterms:created>
  <dcterms:modified xsi:type="dcterms:W3CDTF">2023-03-24T02:35:07Z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